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4" r:id="rId21"/>
    <p:sldId id="2076137267" r:id="rId22"/>
    <p:sldId id="4395" r:id="rId23"/>
    <p:sldId id="11917" r:id="rId24"/>
    <p:sldId id="2076137329" r:id="rId25"/>
    <p:sldId id="2076137313" r:id="rId26"/>
    <p:sldId id="11931" r:id="rId27"/>
    <p:sldId id="2449" r:id="rId28"/>
    <p:sldId id="2076138272" r:id="rId29"/>
    <p:sldId id="2076137913" r:id="rId30"/>
    <p:sldId id="10050" r:id="rId31"/>
    <p:sldId id="10077" r:id="rId32"/>
    <p:sldId id="2076137919" r:id="rId33"/>
    <p:sldId id="2076137914" r:id="rId34"/>
    <p:sldId id="2452" r:id="rId35"/>
    <p:sldId id="330" r:id="rId36"/>
    <p:sldId id="2076137916" r:id="rId37"/>
    <p:sldId id="261" r:id="rId38"/>
    <p:sldId id="262" r:id="rId39"/>
    <p:sldId id="263" r:id="rId40"/>
    <p:sldId id="2076137917" r:id="rId41"/>
    <p:sldId id="2076137920" r:id="rId42"/>
    <p:sldId id="2076137921" r:id="rId43"/>
    <p:sldId id="334" r:id="rId44"/>
    <p:sldId id="2076137918" r:id="rId45"/>
    <p:sldId id="273"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132" d="100"/>
          <a:sy n="132" d="100"/>
        </p:scale>
        <p:origin x="1350" y="1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heme" Target="theme/theme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5/4/2020 7:24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7:24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5/4/2020 7:24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5/4/2020 7:24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1.xml"/><Relationship Id="rId16" Type="http://schemas.openxmlformats.org/officeDocument/2006/relationships/image" Target="../media/image71.svg"/><Relationship Id="rId1" Type="http://schemas.openxmlformats.org/officeDocument/2006/relationships/slideLayout" Target="../slideLayouts/slideLayout6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8.xml"/><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5" Type="http://schemas.microsoft.com/office/2018/10/relationships/comments" Target="NUL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microsoft.com/office/2018/10/relationships/comments" Target="NUL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microsoft.com/office/2018/10/relationships/comments" Target="NULL"/><Relationship Id="rId2" Type="http://schemas.openxmlformats.org/officeDocument/2006/relationships/image" Target="../media/image117.jpeg"/><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xmlns="" r:id="rId6"/>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xmlns=""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64" y="487"/>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xmlns=""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a:solidFill>
                  <a:schemeClr val="tx2"/>
                </a:solidFill>
                <a:latin typeface="+mj-lt"/>
              </a:rPr>
              <a:t>Overview</a:t>
            </a:r>
          </a:p>
          <a:p>
            <a:r>
              <a:rPr lang="en-US" sz="1765"/>
              <a:t>Triggers represent a unit of processing that determines when a pipeline execution needs to be kicked off. </a:t>
            </a:r>
          </a:p>
          <a:p>
            <a:r>
              <a:rPr lang="en-US" sz="1765"/>
              <a:t>Data Integration offers 3 trigger types as – </a:t>
            </a:r>
          </a:p>
          <a:p>
            <a:pPr marL="342834" indent="-342834">
              <a:buAutoNum type="arabicPeriod"/>
            </a:pPr>
            <a:r>
              <a:rPr lang="en-US" sz="1765"/>
              <a:t>Schedule – gets fired at a schedule with information of  start date, recurrence, end date</a:t>
            </a:r>
          </a:p>
          <a:p>
            <a:pPr marL="342834" indent="-342834">
              <a:buAutoNum type="arabicPeriod"/>
            </a:pPr>
            <a:r>
              <a:rPr lang="en-US" sz="1765"/>
              <a:t>Event – gets fired on specified event</a:t>
            </a:r>
          </a:p>
          <a:p>
            <a:pPr marL="342834" indent="-342834">
              <a:buAutoNum type="arabicPeriod"/>
            </a:pPr>
            <a:r>
              <a:rPr lang="en-US" sz="1765"/>
              <a:t>Tumbling window – gets fired at a periodic time interval from a specified start date, while retaining state</a:t>
            </a:r>
          </a:p>
          <a:p>
            <a:r>
              <a:rPr lang="en-US" sz="1765"/>
              <a:t>It also provides ability to monitor pipeline runs and control trigger execution.</a:t>
            </a:r>
          </a:p>
          <a:p>
            <a:endParaRPr lang="en-US" sz="1765"/>
          </a:p>
          <a:p>
            <a:r>
              <a:rPr lang="en-US" sz="1765"/>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xmlns=""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xmlns=""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a:solidFill>
                  <a:schemeClr val="tx1"/>
                </a:solidFill>
              </a:rPr>
              <a:t>Up to 4 GB/s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a:solidFill>
                  <a:schemeClr val="tx1"/>
                </a:solidFill>
              </a:rPr>
              <a:t>Visually author or via code (Python, </a:t>
            </a:r>
            <a:r>
              <a:rPr lang="en-US" sz="1765" err="1">
                <a:solidFill>
                  <a:schemeClr val="tx1"/>
                </a:solidFill>
              </a:rPr>
              <a:t>.Net</a:t>
            </a:r>
            <a:r>
              <a:rPr lang="en-US" sz="1765">
                <a:solidFill>
                  <a:schemeClr val="tx1"/>
                </a:solidFill>
              </a:rPr>
              <a:t>, etc.)  </a:t>
            </a:r>
          </a:p>
          <a:p>
            <a:pPr marL="280121" indent="-280121">
              <a:lnSpc>
                <a:spcPct val="100000"/>
              </a:lnSpc>
              <a:spcAft>
                <a:spcPts val="600"/>
              </a:spcAft>
              <a:buFont typeface="Arial" panose="020B0604020202020204" pitchFamily="34" charset="0"/>
              <a:buChar char="•"/>
            </a:pPr>
            <a:r>
              <a:rPr lang="en-US" sz="1765">
                <a:solidFill>
                  <a:schemeClr val="tx1"/>
                </a:solidFill>
              </a:rPr>
              <a:t>Serverless, no infrastructure to manage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a:solidFill>
                  <a:schemeClr val="tx1"/>
                </a:solidFill>
              </a:rPr>
              <a:t>Self-hostable Integration Runtime for hybrid movement</a:t>
            </a:r>
          </a:p>
          <a:p>
            <a:pPr>
              <a:lnSpc>
                <a:spcPct val="150000"/>
              </a:lnSpc>
            </a:pPr>
            <a:endParaRPr lang="en-US" sz="1961">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xmlns=""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xmlns=""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extLst>
    <p:ext uri="{6950BFC3-D8DA-4A85-94F7-54DA5524770B}">
      <p188:commentRel xmlns:p188="http://schemas.microsoft.com/office/powerpoint/2018/8/main" xmlns="" r:id="rId5"/>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extLst>
    <p:ext uri="{6950BFC3-D8DA-4A85-94F7-54DA5524770B}">
      <p188:commentRel xmlns:p188="http://schemas.microsoft.com/office/powerpoint/2018/8/main" xmlns="" r:id="rId5"/>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extLst mod="1">
    <p:ext uri="{6950BFC3-D8DA-4A85-94F7-54DA5524770B}">
      <p188:commentRel xmlns:p188="http://schemas.microsoft.com/office/powerpoint/2018/8/main" xmlns="" r:id="rId7"/>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extLst mod="1">
    <p:ext uri="{6950BFC3-D8DA-4A85-94F7-54DA5524770B}">
      <p188:commentRel xmlns:p188="http://schemas.microsoft.com/office/powerpoint/2018/8/main" xmlns=""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xmlns=""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1085</TotalTime>
  <Words>5685</Words>
  <Application>Microsoft Office PowerPoint</Application>
  <PresentationFormat>Widescreen</PresentationFormat>
  <Paragraphs>1189</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75</cp:revision>
  <dcterms:created xsi:type="dcterms:W3CDTF">2020-05-01T23:34:12Z</dcterms:created>
  <dcterms:modified xsi:type="dcterms:W3CDTF">2020-05-04T17:50:32Z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